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830" y="3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8.3413598885838075E-2"/>
          <c:w val="0.93287117403621822"/>
          <c:h val="0.701675012300224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explosion val="25"/>
          <c:dPt>
            <c:idx val="0"/>
            <c:bubble3D val="0"/>
            <c:explosion val="12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387F-4F5C-9CCE-1D12BC38B456}"/>
              </c:ext>
            </c:extLst>
          </c:dPt>
          <c:dPt>
            <c:idx val="1"/>
            <c:bubble3D val="0"/>
            <c:explosion val="8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7F-4F5C-9CCE-1D12BC38B456}"/>
              </c:ext>
            </c:extLst>
          </c:dPt>
          <c:dPt>
            <c:idx val="2"/>
            <c:bubble3D val="0"/>
            <c:explosion val="6"/>
            <c:spPr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87F-4F5C-9CCE-1D12BC38B456}"/>
              </c:ext>
            </c:extLst>
          </c:dPt>
          <c:dLbls>
            <c:dLbl>
              <c:idx val="0"/>
              <c:layout>
                <c:manualLayout>
                  <c:x val="9.5312928193163768E-2"/>
                  <c:y val="-0.2485233122245676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62 </a:t>
                    </a:r>
                    <a:r>
                      <a:rPr lang="ru-RU" dirty="0"/>
                      <a:t>чел. </a:t>
                    </a:r>
                  </a:p>
                  <a:p>
                    <a:r>
                      <a:rPr lang="ru-RU" baseline="0" dirty="0"/>
                      <a:t>100 %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87F-4F5C-9CCE-1D12BC38B456}"/>
                </c:ext>
              </c:extLst>
            </c:dLbl>
            <c:dLbl>
              <c:idx val="1"/>
              <c:layout>
                <c:manualLayout>
                  <c:x val="-1.4440247379920741E-2"/>
                  <c:y val="-8.297843449493283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15 </a:t>
                    </a:r>
                    <a:r>
                      <a:rPr lang="ru-RU" dirty="0"/>
                      <a:t>чел.</a:t>
                    </a:r>
                  </a:p>
                  <a:p>
                    <a:r>
                      <a:rPr lang="ru-RU" dirty="0" smtClean="0"/>
                      <a:t>15,8 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87F-4F5C-9CCE-1D12BC38B456}"/>
                </c:ext>
              </c:extLst>
            </c:dLbl>
            <c:dLbl>
              <c:idx val="2"/>
              <c:layout>
                <c:manualLayout>
                  <c:x val="4.8428137614339166E-2"/>
                  <c:y val="-7.6778506091915739E-3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18 </a:t>
                    </a:r>
                    <a:r>
                      <a:rPr lang="ru-RU" dirty="0"/>
                      <a:t>чел.</a:t>
                    </a:r>
                  </a:p>
                  <a:p>
                    <a:r>
                      <a:rPr lang="ru-RU" dirty="0" smtClean="0"/>
                      <a:t>18,9 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87F-4F5C-9CCE-1D12BC38B4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Дети с нормативным уровнем развития</c:v>
                </c:pt>
                <c:pt idx="1">
                  <c:v>Дети  раннего возраста</c:v>
                </c:pt>
                <c:pt idx="2">
                  <c:v>Дети  дошкольного возраста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</c:v>
                </c:pt>
                <c:pt idx="1">
                  <c:v>4</c:v>
                </c:pt>
                <c:pt idx="2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87F-4F5C-9CCE-1D12BC38B4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scene3d>
          <a:camera prst="orthographicFront"/>
          <a:lightRig rig="threePt" dir="t"/>
        </a:scene3d>
        <a:sp3d>
          <a:bevelT/>
        </a:sp3d>
      </c:spPr>
    </c:plotArea>
    <c:legend>
      <c:legendPos val="b"/>
      <c:layout/>
      <c:overlay val="0"/>
      <c:txPr>
        <a:bodyPr/>
        <a:lstStyle/>
        <a:p>
          <a:pPr>
            <a:defRPr sz="1200" b="1">
              <a:latin typeface="Georgia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kern="1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1575582"/>
            <a:ext cx="7772400" cy="2408870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(ООП ДО) МАДОУ «Детский сад №37» р. п. Теплая гора</a:t>
            </a: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1104408" y="333377"/>
            <a:ext cx="71542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 дошкольное образовательное учреждение</a:t>
            </a:r>
          </a:p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МАДОУ «Детский сад № 37»р.п.Теплая Гора</a:t>
            </a: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472814" y="6165850"/>
            <a:ext cx="24174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 п. Теплая Гора.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688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22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:p14="http://schemas.microsoft.com/office/powerpoint/2010/main" val="207889685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Количество воспитанников в ДОУ </a:t>
            </a:r>
            <a:r>
              <a:rPr lang="ru-RU" alt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95</a:t>
            </a:r>
            <a:endParaRPr lang="ru-RU" alt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Количество воспитанников с нормативным уровнем развития –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95</a:t>
            </a:r>
            <a:r>
              <a:rPr lang="ru-RU" alt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</a:t>
            </a:r>
            <a:r>
              <a:rPr lang="ru-RU" alt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(100 %)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из них: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чел.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15,8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% (ранний возраст)   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чел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18,9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% 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дошкольный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возраст)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303429261"/>
              </p:ext>
            </p:extLst>
          </p:nvPr>
        </p:nvGraphicFramePr>
        <p:xfrm>
          <a:off x="2026060" y="3573016"/>
          <a:ext cx="54006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44103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ДОУ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933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Управляющий совет; родительский совет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по ДОУ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региональной специфики реализации Стратегии развития воспитания в Ярославском регионе. 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отражает интересы и запросы участников образовательных отношений:</a:t>
            </a:r>
            <a:endParaRPr lang="ru-RU" sz="12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ребенка (законных представителей) и значимых для ребенка взрослых;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первичного опыта деятельности и поведения в соответствии с традиционными ценностями, принятыми в обществе нормами и правилами  (п..29.2.1.1 ФОП ДО)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31058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publication.pravo.gov.ru/Document/View/0001202212280044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3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333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и институциональными нормативными документами и локальными нормативными 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28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:p14="http://schemas.microsoft.com/office/powerpoint/2010/main" val="135679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14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60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241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78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904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77194288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138</TotalTime>
  <Words>1462</Words>
  <Application>Microsoft Office PowerPoint</Application>
  <PresentationFormat>Экран (4:3)</PresentationFormat>
  <Paragraphs>164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Легкий дым</vt:lpstr>
      <vt:lpstr>Краткая презентация  образовательной программы дошкольного образовательного учреждения (ООП ДО) МАДОУ «Детский сад №37» р. п. Теплая гора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ОП ДО</vt:lpstr>
      <vt:lpstr>Презентация PowerPoint</vt:lpstr>
      <vt:lpstr>Презентация PowerPoint</vt:lpstr>
      <vt:lpstr>Презентация PowerPoint</vt:lpstr>
      <vt:lpstr>Презентация PowerPoint</vt:lpstr>
      <vt:lpstr>Специфика контингента воспитанников ДОУ </vt:lpstr>
      <vt:lpstr>Презентация PowerPoint</vt:lpstr>
      <vt:lpstr>        Формы работы по взаимодействию с родителями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HP</cp:lastModifiedBy>
  <cp:revision>11</cp:revision>
  <dcterms:created xsi:type="dcterms:W3CDTF">2023-08-02T09:43:03Z</dcterms:created>
  <dcterms:modified xsi:type="dcterms:W3CDTF">2026-04-21T09:27:54Z</dcterms:modified>
</cp:coreProperties>
</file>