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explosion val="1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87F-4F5C-9CCE-1D12BC38B456}"/>
              </c:ext>
            </c:extLst>
          </c:dPt>
          <c:dPt>
            <c:idx val="1"/>
            <c:bubble3D val="0"/>
            <c:explosion val="8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7F-4F5C-9CCE-1D12BC38B456}"/>
              </c:ext>
            </c:extLst>
          </c:dPt>
          <c:dPt>
            <c:idx val="2"/>
            <c:bubble3D val="0"/>
            <c:explosion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87F-4F5C-9CCE-1D12BC38B456}"/>
              </c:ext>
            </c:extLst>
          </c:dPt>
          <c:dLbls>
            <c:dLbl>
              <c:idx val="0"/>
              <c:layout>
                <c:manualLayout>
                  <c:x val="9.5312928193163768E-2"/>
                  <c:y val="-0.2485233122245676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117 чел. </a:t>
                    </a:r>
                  </a:p>
                  <a:p>
                    <a:r>
                      <a:rPr lang="ru-RU" baseline="0" dirty="0"/>
                      <a:t>100 %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87F-4F5C-9CCE-1D12BC38B456}"/>
                </c:ext>
              </c:extLst>
            </c:dLbl>
            <c:dLbl>
              <c:idx val="1"/>
              <c:layout>
                <c:manualLayout>
                  <c:x val="-1.4440247379920741E-2"/>
                  <c:y val="-8.29784344949328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 </a:t>
                    </a:r>
                    <a:r>
                      <a:rPr lang="ru-RU" dirty="0"/>
                      <a:t>чел.</a:t>
                    </a:r>
                  </a:p>
                  <a:p>
                    <a:r>
                      <a:rPr lang="ru-RU" dirty="0" smtClean="0"/>
                      <a:t>15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87F-4F5C-9CCE-1D12BC38B456}"/>
                </c:ext>
              </c:extLst>
            </c:dLbl>
            <c:dLbl>
              <c:idx val="2"/>
              <c:layout>
                <c:manualLayout>
                  <c:x val="4.8428137614339166E-2"/>
                  <c:y val="-7.677850609191573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23 </a:t>
                    </a:r>
                    <a:r>
                      <a:rPr lang="ru-RU" dirty="0"/>
                      <a:t>чел.</a:t>
                    </a:r>
                  </a:p>
                  <a:p>
                    <a:r>
                      <a:rPr lang="ru-RU" dirty="0" smtClean="0"/>
                      <a:t>19,6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87F-4F5C-9CCE-1D12BC38B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с нормативным уровнем развития</c:v>
                </c:pt>
                <c:pt idx="1">
                  <c:v>Дети  раннего возраста</c:v>
                </c:pt>
                <c:pt idx="2">
                  <c:v>Дети  дошкольного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7F-4F5C-9CCE-1D12BC38B4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1575582"/>
            <a:ext cx="7772400" cy="240887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(ООП ДО) МАДОУ «Детский сад №37» р. п. Теплая гора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04408" y="333377"/>
            <a:ext cx="71542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«Детский сад № 37»р.п.Теплая Гора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472813" y="6165850"/>
            <a:ext cx="24174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п. Теплая Гора.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Количество воспитанников с нормативным уровнем развития –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117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(100 %)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5 % (ранний 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23чел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28 %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29288459"/>
              </p:ext>
            </p:extLst>
          </p:nvPr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publication.pravo.gov.ru/Document/View/0001202212280044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333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1463</Words>
  <Application>Microsoft Office PowerPoint</Application>
  <PresentationFormat>Экран (4:3)</PresentationFormat>
  <Paragraphs>164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дошкольного образовательного учреждения (ООП ДО) МАДОУ «Детский сад №37» р. п. Теплая гора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HP</cp:lastModifiedBy>
  <cp:revision>9</cp:revision>
  <dcterms:created xsi:type="dcterms:W3CDTF">2023-08-02T09:43:03Z</dcterms:created>
  <dcterms:modified xsi:type="dcterms:W3CDTF">2024-04-01T09:51:31Z</dcterms:modified>
</cp:coreProperties>
</file>